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327582" ContentType="image/png"/>
  <Default Extension="09767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99ac05c81.27327582"/>
  <Relationship Id="rId3" Type="http://schemas.openxmlformats.org/officeDocument/2006/relationships/image" Target="../media/logo_673bf999afcec72.09767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00275"/>
          <a:chOff x="9525" y="9525"/>
          <a:chExt cx="9229725" cy="2200275"/>
        </a:xfrm>
      </p:grpSpPr>
      <p:pic>
        <p:nvPicPr>
          <p:cNvPr id="1" name="Features of Mechanical Circulatory Support Devices" descr="Features of Mechanical Circulatory Suppor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3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Kordis P, Webb I, Noc M, MacCarthy P, Byrn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eatures of Mechanical Circulatory Suppor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13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2024-11-19T02:36:09Z</dcterms:created>
  <dcterms:modified xsi:type="dcterms:W3CDTF">2024-11-19T02:36:09Z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