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326765" ContentType="image/png"/>
  <Default Extension="617176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7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c705cf7191.71326765"/>
  <Relationship Id="rId3" Type="http://schemas.openxmlformats.org/officeDocument/2006/relationships/image" Target="../media/logo_673bfc707452942.617176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67225"/>
          <a:chOff x="9525" y="9525"/>
          <a:chExt cx="9229725" cy="4467225"/>
        </a:xfrm>
      </p:grpSpPr>
      <p:pic>
        <p:nvPicPr>
          <p:cNvPr id="1" name="Drug-coated Balloon" descr="Drug-coated Ballo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00675" cy="3705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eger R, Nestelberge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rug-coated Ballo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3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6.R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2024-11-19T02:48:16Z</dcterms:created>
  <dcterms:modified xsi:type="dcterms:W3CDTF">2024-11-19T02:48:16Z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