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554924" ContentType="image/png"/>
  <Default Extension="259406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0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5c10ccdb41.24554924"/>
  <Relationship Id="rId3" Type="http://schemas.openxmlformats.org/officeDocument/2006/relationships/image" Target="../media/logo_673bf5c1204b952.259406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48200"/>
          <a:chOff x="9525" y="9525"/>
          <a:chExt cx="9229725" cy="4648200"/>
        </a:xfrm>
      </p:grpSpPr>
      <p:pic>
        <p:nvPicPr>
          <p:cNvPr id="1" name="Graphical Representation of Late Loss After Percutaneous Coronary Intervention" descr="Graphical Representation of Late Loss After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3886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eger R, Nestelberge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phical Representation of Late Loss After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31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6.R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2024-11-19T02:19:45Z</dcterms:created>
  <dcterms:modified xsi:type="dcterms:W3CDTF">2024-11-19T02:19:45Z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