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415452" ContentType="image/png"/>
  <Default Extension="847576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e73c1bd61.72415452"/>
  <Relationship Id="rId3" Type="http://schemas.openxmlformats.org/officeDocument/2006/relationships/image" Target="../media/logo_673bf6e74a95e92.847576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Risk of Binary Angiographic Restenosis After Percutaneous Coronary Intervention" descr="Risk of Binary Angiographic Restenosis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eger R, Nestelberg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of Binary Angiographic Restenosis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6.R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2024-11-19T02:24:39Z</dcterms:created>
  <dcterms:modified xsi:type="dcterms:W3CDTF">2024-11-19T02:24:39Z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