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554028" ContentType="image/png"/>
  <Default Extension="280020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0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562ad62561.99554028"/>
  <Relationship Id="rId3" Type="http://schemas.openxmlformats.org/officeDocument/2006/relationships/image" Target="../media/logo_673c0562b3eb192.280020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76975"/>
          <a:chOff x="9525" y="9525"/>
          <a:chExt cx="9229725" cy="6276975"/>
        </a:xfrm>
      </p:grpSpPr>
      <p:pic>
        <p:nvPicPr>
          <p:cNvPr id="1" name="Major Current Drug-coated Balloons Approved for Coronary Interventions" descr="Major Current Drug-coated Balloons Approved for Coronary Interven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514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eger R, Nestelberge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jor Current Drug-coated Balloons Approved for Coronary Interven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31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6.R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2024-11-19T03:26:26Z</dcterms:created>
  <dcterms:modified xsi:type="dcterms:W3CDTF">2024-11-19T03:26:26Z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