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627504" ContentType="image/png"/>
  <Default Extension="724947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952a646c81.23627504"/>
  <Relationship Id="rId3" Type="http://schemas.openxmlformats.org/officeDocument/2006/relationships/image" Target="../media/logo_673bf952b6ec622.724947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General Principle of Drug-coated Balloon Applicability" descr="General Principle of Drug-coated Balloon Applicabi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eger R, Nestelberg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eral Principle of Drug-coated Balloon Applicabi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3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6.R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2024-11-19T02:34:58Z</dcterms:created>
  <dcterms:modified xsi:type="dcterms:W3CDTF">2024-11-19T02:34:58Z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