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365675" ContentType="image/png"/>
  <Default Extension="771412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b76df00f21.27365675"/>
  <Relationship Id="rId3" Type="http://schemas.openxmlformats.org/officeDocument/2006/relationships/image" Target="../media/logo_673bfb7705e9582.771412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andomised Controlled Studies Comparing Newer-generation Drug-eluting Stent" descr="Randomised Controlled Studies Comparing Newer-generation Drug-eluting St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eger R, Nestelberge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ndomised Controlled Studies Comparing Newer-generation Drug-eluting St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31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6.R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2024-11-19T02:44:07Z</dcterms:created>
  <dcterms:modified xsi:type="dcterms:W3CDTF">2024-11-19T02:44:07Z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