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753003" ContentType="image/png"/>
  <Default Extension="221590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40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095bb274531.28753003"/>
  <Relationship Id="rId3" Type="http://schemas.openxmlformats.org/officeDocument/2006/relationships/image" Target="../media/logo_673c095bcd86572.221590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29100"/>
          <a:chOff x="9525" y="9525"/>
          <a:chExt cx="9229725" cy="4229100"/>
        </a:xfrm>
      </p:grpSpPr>
      <p:pic>
        <p:nvPicPr>
          <p:cNvPr id="1" name="Transcatheter Mitral Valves" descr="Transcatheter Mitral Valv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67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rlebach M, Lange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nscatheter Mitral Valv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42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13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2024-11-19T03:43:23Z</dcterms:created>
  <dcterms:modified xsi:type="dcterms:W3CDTF">2024-11-19T03:43:23Z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