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753003" ContentType="image/png"/>
  <Default Extension="221590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4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95bb274531.28753003"/>
  <Relationship Id="rId3" Type="http://schemas.openxmlformats.org/officeDocument/2006/relationships/image" Target="../media/logo_673c095bcd86572.221590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Transcatheter Mitral Valves" descr="Transcatheter Mitral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rlebach M, Lange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Mitral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2024-11-19T03:43:23Z</dcterms:created>
  <dcterms:modified xsi:type="dcterms:W3CDTF">2024-11-19T03:43:23Z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