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60098" ContentType="image/png"/>
  <Default Extension="889631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904eff5c51.98260098"/>
  <Relationship Id="rId3" Type="http://schemas.openxmlformats.org/officeDocument/2006/relationships/image" Target="../media/logo_673bf905113cc82.889631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Tricuspid Percutaneous Devices" descr="Tricuspid Percutaneous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rlebach M, Lange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cuspid Percutaneous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4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3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2024-11-19T02:33:41Z</dcterms:created>
  <dcterms:modified xsi:type="dcterms:W3CDTF">2024-11-19T02:33:41Z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