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451568" ContentType="image/png"/>
  <Default Extension="057175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3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69425de301.22451568"/>
  <Relationship Id="rId3" Type="http://schemas.openxmlformats.org/officeDocument/2006/relationships/image" Target="../media/logo_673c06943e42852.057175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Actuarial Survival and Occurrence of Reoperation and Bleeding" descr="Actuarial Survival and Occurrence of Reoperation and Blee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267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’Donnell JP, O'Sullivan C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tuarial Survival and Occurrence of Reoperation and Blee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47–5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8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2024-11-19T03:31:32Z</dcterms:created>
  <dcterms:modified xsi:type="dcterms:W3CDTF">2024-11-19T03:31:32Z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