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2451568" ContentType="image/png"/>
  <Default Extension="0571750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03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069425de301.22451568"/>
  <Relationship Id="rId3" Type="http://schemas.openxmlformats.org/officeDocument/2006/relationships/image" Target="../media/logo_673c06943e42852.0571750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029325"/>
          <a:chOff x="9525" y="9525"/>
          <a:chExt cx="9229725" cy="6029325"/>
        </a:xfrm>
      </p:grpSpPr>
      <p:pic>
        <p:nvPicPr>
          <p:cNvPr id="1" name="Actuarial Survival and Occurrence of Reoperation and Bleeding" descr="Actuarial Survival and Occurrence of Reoperation and Bleed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38775" cy="52673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O’Donnell JP, O'Sullivan C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ctuarial Survival and Occurrence of Reoperation and Bleed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9;14(3):147–5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9.08.R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2024-11-19T03:31:32Z</dcterms:created>
  <dcterms:modified xsi:type="dcterms:W3CDTF">2024-11-19T03:31:32Z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