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138231" ContentType="image/png"/>
  <Default Extension="113305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1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121dd9371.00138231"/>
  <Relationship Id="rId3" Type="http://schemas.openxmlformats.org/officeDocument/2006/relationships/image" Target="../media/logo_673bfa123521b42.113305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luoroscopic Images of the Stages of Valve-in-valve" descr="Fluoroscopic Images of the Stages of Valve-in-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81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’Donnell JP, O'Sullivan C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ic Images of the Stages of Valve-in-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47–5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8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2024-11-19T02:38:10Z</dcterms:created>
  <dcterms:modified xsi:type="dcterms:W3CDTF">2024-11-19T02:38:10Z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