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1118750" ContentType="image/png"/>
  <Default Extension="3993573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96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f81598ca311.01118750"/>
  <Relationship Id="rId3" Type="http://schemas.openxmlformats.org/officeDocument/2006/relationships/image" Target="../media/logo_673bf815b6b2e52.3993573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Images from In Vitro Testing Prior to an Early In Vivo Trial" descr="Images from In Vitro Testing Prior to an Early In Vivo Tria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4671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’Donnell JP, O'Sullivan C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mages from In Vitro Testing Prior to an Early In Vivo Tria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3):147–5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08.R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2024-11-19T02:29:41Z</dcterms:created>
  <dcterms:modified xsi:type="dcterms:W3CDTF">2024-11-19T02:29:41Z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