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771545" ContentType="image/png"/>
  <Default Extension="214423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1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9d6399df31.29771545"/>
  <Relationship Id="rId3" Type="http://schemas.openxmlformats.org/officeDocument/2006/relationships/image" Target="../media/logo_673bf9d65979022.214423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he Constrained Area of a Self-expanding Transcatheter Heart Valve" descr="The Constrained Area of a Self-expanding Transcatheter Heart Val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29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’Donnell JP, O'Sullivan C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Constrained Area of a Self-expanding Transcatheter Heart Val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47–5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8.R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2024-11-19T02:37:10Z</dcterms:created>
  <dcterms:modified xsi:type="dcterms:W3CDTF">2024-11-19T02:37:10Z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