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884707" ContentType="image/png"/>
  <Default Extension="398870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3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2ed33e501.87884707"/>
  <Relationship Id="rId3" Type="http://schemas.openxmlformats.org/officeDocument/2006/relationships/image" Target="../media/logo_673d3b2f0343a52.398870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s of Imaging Techniques in for the Detection of Coronary Calcium" descr="Comparisons of Imaging Techniques in for the Detection of Coronary Calci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91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i CS, Nardi G, Ristalli F, Mattesini A, Hamiti B, Di Mario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s of Imaging Techniques in for the Detection of Coronary Calc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54–6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9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2024-11-20T01:28:15Z</dcterms:created>
  <dcterms:modified xsi:type="dcterms:W3CDTF">2024-11-20T01:28:15Z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