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987624" ContentType="image/png"/>
  <Default Extension="233439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70747c8361.03987624"/>
  <Relationship Id="rId3" Type="http://schemas.openxmlformats.org/officeDocument/2006/relationships/image" Target="../media/logo_673d37076478a82.233439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echnical Features of Dedicated Devices for the Treatment of Coronary Calcified Lesions" descr="Technical Features of Dedicated Devices for the Treatment of Coronary Calcified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86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i CS, Nardi G, Ristalli F, Mattesini A, Hamiti B, Di Mario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chnical Features of Dedicated Devices for the Treatment of Coronary Calcified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54–6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9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2024-11-20T01:10:31Z</dcterms:created>
  <dcterms:modified xsi:type="dcterms:W3CDTF">2024-11-20T01:10:31Z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