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1145467" ContentType="image/png"/>
  <Default Extension="4214699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8253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3bd50c1f331.51145467"/>
  <Relationship Id="rId3" Type="http://schemas.openxmlformats.org/officeDocument/2006/relationships/image" Target="../media/logo_673d3bd53256942.4214699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991225"/>
          <a:chOff x="9525" y="9525"/>
          <a:chExt cx="9229725" cy="5991225"/>
        </a:xfrm>
      </p:grpSpPr>
      <p:pic>
        <p:nvPicPr>
          <p:cNvPr id="1" name="Representative Images Obtained Using the Different Imaging Techniques" descr="Representative Images Obtained Using the Different Imaging Techniqu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2292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Dini CS, Nardi G, Ristalli F, Mattesini A, Hamiti B, Di Mario C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Representative Images Obtained Using the Different Imaging Techniqu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19;14(3):154–63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19.R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2024-11-20T01:31:01Z</dcterms:created>
  <dcterms:modified xsi:type="dcterms:W3CDTF">2024-11-20T01:31:01Z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