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098208" ContentType="image/png"/>
  <Default Extension="518333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cd13232411.40098208"/>
  <Relationship Id="rId3" Type="http://schemas.openxmlformats.org/officeDocument/2006/relationships/image" Target="../media/logo_673d3cd15609702.518333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0200"/>
          <a:chOff x="9525" y="9525"/>
          <a:chExt cx="9229725" cy="5410200"/>
        </a:xfrm>
      </p:grpSpPr>
      <p:pic>
        <p:nvPicPr>
          <p:cNvPr id="1" name="Decision Algorithm for the Treatment of Calcified Coronary Lesions" descr="Decision Algorithm for the Treatment of Calcified Coronary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48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i CS, Nardi G, Ristalli F, Mattesini A, Hamiti B, Di Mario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cision Algorithm for the Treatment of Calcified Coronary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54–6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9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2024-11-20T01:35:13Z</dcterms:created>
  <dcterms:modified xsi:type="dcterms:W3CDTF">2024-11-20T01:35:13Z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