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2172432" ContentType="image/png"/>
  <Default Extension="5547380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32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e713ef6421.62172432"/>
  <Relationship Id="rId3" Type="http://schemas.openxmlformats.org/officeDocument/2006/relationships/image" Target="../media/logo_673d3e715b17942.5547380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24350"/>
          <a:chOff x="9525" y="9525"/>
          <a:chExt cx="9229725" cy="4324350"/>
        </a:xfrm>
      </p:grpSpPr>
      <p:pic>
        <p:nvPicPr>
          <p:cNvPr id="1" name="Images of Calcified Plaque by Intravascular Ultrasound and Optical Coherence Tomography" descr="Images of Calcified Plaque by Intravascular Ultrasound and Optical Coherence Tomograp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562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Ueki Y, Otsuka T, Hibi K, Räber 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mages of Calcified Plaque by Intravascular Ultrasound and Optical Coherence Tomograp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3):164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16.R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2024-11-20T01:42:09Z</dcterms:created>
  <dcterms:modified xsi:type="dcterms:W3CDTF">2024-11-20T01:42:09Z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