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172432" ContentType="image/png"/>
  <Default Extension="554738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2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e713ef6421.62172432"/>
  <Relationship Id="rId3" Type="http://schemas.openxmlformats.org/officeDocument/2006/relationships/image" Target="../media/logo_673d3e715b17942.554738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Images of Calcified Plaque by Intravascular Ultrasound and Optical Coherence Tomography" descr="Images of Calcified Plaque by Intravascular Ultrasound and Optical Coherence Tom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62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eki Y, Otsuka T, Hibi K, Räber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es of Calcified Plaque by Intravascular Ultrasound and Optical Coherence Tom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6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6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2024-11-20T01:42:09Z</dcterms:created>
  <dcterms:modified xsi:type="dcterms:W3CDTF">2024-11-20T01:42:09Z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