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848184" ContentType="image/png"/>
  <Default Extension="591657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f9b2fcb371.10848184"/>
  <Relationship Id="rId3" Type="http://schemas.openxmlformats.org/officeDocument/2006/relationships/image" Target="../media/logo_673d3f9b50a6362.591657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echanism of Expansion in a Calcified Lesion" descr="Mechanism of Expansion in a Calcified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76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eki Y, Otsuka T, Hibi K, Räber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 of Expansion in a Calcified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2024-11-20T01:47:07Z</dcterms:created>
  <dcterms:modified xsi:type="dcterms:W3CDTF">2024-11-20T01:47:07Z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