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695803" ContentType="image/png"/>
  <Default Extension="694409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aa213ab91.44695803"/>
  <Relationship Id="rId3" Type="http://schemas.openxmlformats.org/officeDocument/2006/relationships/image" Target="../media/logo_673d3caa26dda82.694409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cal Coherence Tomography Findings After Atherectomy Devices" descr="Optical Coherence Tomography Findings After Atherectomy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71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eki Y, Otsuka T, Hibi K, Räber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y Findings After Atherectomy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2024-11-20T01:34:34Z</dcterms:created>
  <dcterms:modified xsi:type="dcterms:W3CDTF">2024-11-20T01:34:34Z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