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47021" ContentType="image/png"/>
  <Default Extension="632262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7fd4bcae11.08447021"/>
  <Relationship Id="rId3" Type="http://schemas.openxmlformats.org/officeDocument/2006/relationships/image" Target="../media/logo_673d37fd6702932.632262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Case with Severely Calcified Lesion" descr="A Case with Severely Calcified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33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eki Y, Otsuka T, Hibi K, Räber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ase with Severely Calcified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2024-11-20T01:14:37Z</dcterms:created>
  <dcterms:modified xsi:type="dcterms:W3CDTF">2024-11-20T01:14:37Z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