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088364" ContentType="image/png"/>
  <Default Extension="571805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1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e4ab4ca461.14088364"/>
  <Relationship Id="rId3" Type="http://schemas.openxmlformats.org/officeDocument/2006/relationships/image" Target="../media/logo_673d3e4ad1caa92.571805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Case with Stent Underexpansion Following Rotational Atherectomy" descr="A Case with Stent Underexpansion Following Rotational Atherec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24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eki Y, Otsuka T, Hibi K, Räber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ase with Stent Underexpansion Following Rotational Atherec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2024-11-20T01:41:30Z</dcterms:created>
  <dcterms:modified xsi:type="dcterms:W3CDTF">2024-11-20T01:41:30Z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