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602355" ContentType="image/png"/>
  <Default Extension="437881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f771ba351.62602355"/>
  <Relationship Id="rId3" Type="http://schemas.openxmlformats.org/officeDocument/2006/relationships/image" Target="../media/logo_673d3bf7846c892.437881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eatment Algorithm for a Calcified Lesion" descr="Treatment Algorithm for a Calcified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52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eki Y, Otsuka T, Hibi K, Räber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Algorithm for a Calcified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2024-11-20T01:31:35Z</dcterms:created>
  <dcterms:modified xsi:type="dcterms:W3CDTF">2024-11-20T01:31:35Z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