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6217480" ContentType="image/png"/>
  <Default Extension="080598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30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dbb9a95991.06217480"/>
  <Relationship Id="rId3" Type="http://schemas.openxmlformats.org/officeDocument/2006/relationships/image" Target="../media/logo_673d3dbbae82472.080598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57700"/>
          <a:chOff x="9525" y="9525"/>
          <a:chExt cx="9229725" cy="4457700"/>
        </a:xfrm>
      </p:grpSpPr>
      <p:pic>
        <p:nvPicPr>
          <p:cNvPr id="1" name="Calcified Plaque on Optical Coherence Tomography" descr="Calcified Plaque on Optical Coherence Tomograp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29250" cy="3695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lofmitz E, Jeremias A, Shlofmitz RA, Ali Z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lcified Plaque on Optical Coherence Tomograp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69–7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20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2024-11-20T01:39:07Z</dcterms:created>
  <dcterms:modified xsi:type="dcterms:W3CDTF">2024-11-20T01:39:07Z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