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342222" ContentType="image/png"/>
  <Default Extension="570584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17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8de4d52d71.66342222"/>
  <Relationship Id="rId3" Type="http://schemas.openxmlformats.org/officeDocument/2006/relationships/image" Target="../media/logo_673d38de5fe9222.570584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95825"/>
          <a:chOff x="9525" y="9525"/>
          <a:chExt cx="9229725" cy="4695825"/>
        </a:xfrm>
      </p:grpSpPr>
      <p:pic>
        <p:nvPicPr>
          <p:cNvPr id="1" name="The ROLE Acronym for Calcium Modification" descr="The ROLE Acronym for Calcium Modific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3933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lofmitz E, Jeremias A, Shlofmitz RA, Ali 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ROLE Acronym for Calcium Modific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69–7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20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2024-11-20T01:18:22Z</dcterms:created>
  <dcterms:modified xsi:type="dcterms:W3CDTF">2024-11-20T01:18:22Z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