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561540" ContentType="image/png"/>
  <Default Extension="883618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21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a4f2191351.83561540"/>
  <Relationship Id="rId3" Type="http://schemas.openxmlformats.org/officeDocument/2006/relationships/image" Target="../media/logo_673d3a4f3dca412.883618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67275"/>
          <a:chOff x="9525" y="9525"/>
          <a:chExt cx="9229725" cy="4867275"/>
        </a:xfrm>
      </p:grpSpPr>
      <p:pic>
        <p:nvPicPr>
          <p:cNvPr id="1" name="Treatment Algorithm for Calcified Coronary Lesions" descr="Treatment Algorithm for Calcified Coronary Les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105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lofmitz E, Jeremias A, Shlofmitz RA, Ali Z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eatment Algorithm for Calcified Coronary Les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69–7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20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2024-11-20T01:24:31Z</dcterms:created>
  <dcterms:modified xsi:type="dcterms:W3CDTF">2024-11-20T01:24:31Z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