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29293" ContentType="image/png"/>
  <Default Extension="779971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e1effe691.52029293"/>
  <Relationship Id="rId3" Type="http://schemas.openxmlformats.org/officeDocument/2006/relationships/image" Target="../media/logo_673d3de21e5e802.779971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cal Coherence Tomography Cross-section Following Orbital Atherectomy" descr="Optical Coherence Tomography Cross-section Following Orbital Ath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48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lofmitz E, Jeremias A, Shlofmitz R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Cross-section Following Orbital Ath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0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2024-11-20T01:39:46Z</dcterms:created>
  <dcterms:modified xsi:type="dcterms:W3CDTF">2024-11-20T01:39:46Z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