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94943103" ContentType="image/png"/>
  <Default Extension="63828799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8257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d3bfdc58d511.94943103"/>
  <Relationship Id="rId3" Type="http://schemas.openxmlformats.org/officeDocument/2006/relationships/image" Target="../media/logo_673d3bfdd7fc912.63828799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524250"/>
          <a:chOff x="9525" y="9525"/>
          <a:chExt cx="9229725" cy="3524250"/>
        </a:xfrm>
      </p:grpSpPr>
      <p:pic>
        <p:nvPicPr>
          <p:cNvPr id="1" name="Orbital Atherectomy Safety Data" descr="Orbital Atherectomy Safety Data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27622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hlofmitz E, Jeremias A, Shlofmitz RA, Ali Z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Orbital Atherectomy Safety Data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19;14(3):169–73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19.20.R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1">
  <a:themeElements>
    <a:clrScheme name="Theme4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2024-11-20T01:31:41Z</dcterms:created>
  <dcterms:modified xsi:type="dcterms:W3CDTF">2024-11-20T01:31:41Z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