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943103" ContentType="image/png"/>
  <Default Extension="638287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fdc58d511.94943103"/>
  <Relationship Id="rId3" Type="http://schemas.openxmlformats.org/officeDocument/2006/relationships/image" Target="../media/logo_673d3bfdd7fc912.638287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Orbital Atherectomy Safety Data" descr="Orbital Atherectomy Safety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lofmitz E, Jeremias A, Shlofmitz RA, Ali 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rbital Atherectomy Safety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69–7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0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2024-11-20T01:31:41Z</dcterms:created>
  <dcterms:modified xsi:type="dcterms:W3CDTF">2024-11-20T01:31:41Z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