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641292" ContentType="image/png"/>
  <Default Extension="466897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ecb8c4f41.27641292"/>
  <Relationship Id="rId3" Type="http://schemas.openxmlformats.org/officeDocument/2006/relationships/image" Target="../media/logo_673d3cecd390882.466897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cal Coherence Tomography Cross-section" descr="Optical Coherence Tomography Cross-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14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lofmitz E, Jeremias A, Shlofmitz R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Cross-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0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2024-11-20T01:35:40Z</dcterms:created>
  <dcterms:modified xsi:type="dcterms:W3CDTF">2024-11-20T01:35:40Z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