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363134" ContentType="image/png"/>
  <Default Extension="391674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32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ec27ce1391.69363134"/>
  <Relationship Id="rId3" Type="http://schemas.openxmlformats.org/officeDocument/2006/relationships/image" Target="../media/logo_673d3ec282e8212.391674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48300"/>
          <a:chOff x="9525" y="9525"/>
          <a:chExt cx="9229725" cy="5448300"/>
        </a:xfrm>
      </p:grpSpPr>
      <p:pic>
        <p:nvPicPr>
          <p:cNvPr id="1" name="Studies on Coronary Intravascular Lithotripsy" descr="Studies on Coronary Intravascular Lithotrips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86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aemen J, Tovar Forero M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ies on Coronary Intravascular Lithotrips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74–8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18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2024-11-20T01:43:30Z</dcterms:created>
  <dcterms:modified xsi:type="dcterms:W3CDTF">2024-11-20T01:43:30Z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