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363134" ContentType="image/png"/>
  <Default Extension="391674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2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ec27ce1391.69363134"/>
  <Relationship Id="rId3" Type="http://schemas.openxmlformats.org/officeDocument/2006/relationships/image" Target="../media/logo_673d3ec282e8212.391674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Studies on Coronary Intravascular Lithotripsy" descr="Studies on Coronary Intravascular Lithotrips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86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emen J, Tovar Forero M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on Coronary Intravascular Lithotrips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74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8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2024-11-20T01:43:30Z</dcterms:created>
  <dcterms:modified xsi:type="dcterms:W3CDTF">2024-11-20T01:43:30Z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