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0292706" ContentType="image/png"/>
  <Default Extension="600397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1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a2c34f9171.30292706"/>
  <Relationship Id="rId3" Type="http://schemas.openxmlformats.org/officeDocument/2006/relationships/image" Target="../media/logo_673d3a2c54f6a52.600397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29250"/>
          <a:chOff x="9525" y="9525"/>
          <a:chExt cx="9229725" cy="5429250"/>
        </a:xfrm>
      </p:grpSpPr>
      <p:pic>
        <p:nvPicPr>
          <p:cNvPr id="1" name="Studies on Coronary Intravascular Lithotripsy" descr="Studies on Coronary Intravascular Lithotrips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67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emen J, Tovar Forero M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n Coronary Intravascular Lithotrips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74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8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2024-11-20T01:23:56Z</dcterms:created>
  <dcterms:modified xsi:type="dcterms:W3CDTF">2024-11-20T01:23:56Z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