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5397362" ContentType="image/png"/>
  <Default Extension="2033748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30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dc3e367f81.45397362"/>
  <Relationship Id="rId3" Type="http://schemas.openxmlformats.org/officeDocument/2006/relationships/image" Target="../media/logo_673d3dc407a6d52.2033748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838450"/>
          <a:chOff x="9525" y="9525"/>
          <a:chExt cx="9229725" cy="2838450"/>
        </a:xfrm>
      </p:grpSpPr>
      <p:pic>
        <p:nvPicPr>
          <p:cNvPr id="1" name="Intravascular Lithotripsy Balloon Sizes and Compliance for Coronary Intervention" descr="Intravascular Lithotripsy Balloon Sizes and Compliance for Coronary Inter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076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aemen J, Tovar Forero M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travascular Lithotripsy Balloon Sizes and Compliance for Coronary Inter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3):174–8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18.R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2024-11-20T01:39:16Z</dcterms:created>
  <dcterms:modified xsi:type="dcterms:W3CDTF">2024-11-20T01:39:16Z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