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7555144" ContentType="image/png"/>
  <Default Extension="3213163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3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f89742391.97555144"/>
  <Relationship Id="rId3" Type="http://schemas.openxmlformats.org/officeDocument/2006/relationships/image" Target="../media/logo_673d3ef8b7e9142.3213163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Shockwave Coronary Intravascular Lithoplasty System" descr="Shockwave Coronary Intravascular Lithoplasty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aemen J, Tovar Forero M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ckwave Coronary Intravascular Lithoplasty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74–8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8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2024-11-20T01:44:24Z</dcterms:created>
  <dcterms:modified xsi:type="dcterms:W3CDTF">2024-11-20T01:44:24Z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