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321746" ContentType="image/png"/>
  <Default Extension="754549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5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207c6d01621.89321746"/>
  <Relationship Id="rId3" Type="http://schemas.openxmlformats.org/officeDocument/2006/relationships/image" Target="../media/logo_673d207c88f9f62.754549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48325"/>
          <a:chOff x="9525" y="9525"/>
          <a:chExt cx="9229725" cy="5648325"/>
        </a:xfrm>
      </p:grpSpPr>
      <p:pic>
        <p:nvPicPr>
          <p:cNvPr id="1" name="Intravascular Lithoplasty Therapy" descr="Intravascular Lithoplasty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95925" cy="4886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emen J, Tovar Forero M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vascular Lithoplasty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74–8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8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2024-11-19T23:34:20Z</dcterms:created>
  <dcterms:modified xsi:type="dcterms:W3CDTF">2024-11-19T23:34:20Z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