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33224010" ContentType="image/png"/>
  <Default Extension="08127130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07403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d1aa1efdda81.33224010"/>
  <Relationship Id="rId3" Type="http://schemas.openxmlformats.org/officeDocument/2006/relationships/image" Target="../media/logo_673d1aa218ef532.08127130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238875"/>
          <a:chOff x="9525" y="9525"/>
          <a:chExt cx="9229725" cy="6238875"/>
        </a:xfrm>
      </p:grpSpPr>
      <p:pic>
        <p:nvPicPr>
          <p:cNvPr id="1" name="Intravascular Lithoplasty Therapy: Effect on Heavy Calcified Coronary Lesions" descr="Intravascular Lithoplasty Therapy: Effect on Heavy Calcified Coronary Les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47687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Daemen J, Tovar Forero MN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Intravascular Lithoplasty Therapy: Effect on Heavy Calcified Coronary Lesion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19;14(3):174–81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19.18.R1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6">
  <a:themeElements>
    <a:clrScheme name="Theme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2024-11-19T23:09:22Z</dcterms:created>
  <dcterms:modified xsi:type="dcterms:W3CDTF">2024-11-19T23:09:22Z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