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865410" ContentType="image/png"/>
  <Default Extension="60053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b456a07471.67865410"/>
  <Relationship Id="rId3" Type="http://schemas.openxmlformats.org/officeDocument/2006/relationships/image" Target="../media/logo_673d1b4586fba02.60053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91075"/>
          <a:chOff x="9525" y="9525"/>
          <a:chExt cx="9229725" cy="4791075"/>
        </a:xfrm>
      </p:grpSpPr>
      <p:pic>
        <p:nvPicPr>
          <p:cNvPr id="1" name="Comparison of Atherectomy Devices" descr="Comparison of Atherectomy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29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T, Weinreich M, Greenberg M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Atherectomy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8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2024-11-19T23:12:05Z</dcterms:created>
  <dcterms:modified xsi:type="dcterms:W3CDTF">2024-11-19T23:12:05Z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