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7865410" ContentType="image/png"/>
  <Default Extension="6005356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7419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1b456a07471.67865410"/>
  <Relationship Id="rId3" Type="http://schemas.openxmlformats.org/officeDocument/2006/relationships/image" Target="../media/logo_673d1b4586fba02.6005356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791075"/>
          <a:chOff x="9525" y="9525"/>
          <a:chExt cx="9229725" cy="4791075"/>
        </a:xfrm>
      </p:grpSpPr>
      <p:pic>
        <p:nvPicPr>
          <p:cNvPr id="1" name="Comparison of Atherectomy Devices" descr="Comparison of Atherectomy Devic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0290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upta T, Weinreich M, Greenberg M, Colombo A, Latib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mparison of Atherectomy Devic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9;14(3):182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9.17.R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3">
  <a:themeElements>
    <a:clrScheme name="Theme8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2024-11-19T23:12:05Z</dcterms:created>
  <dcterms:modified xsi:type="dcterms:W3CDTF">2024-11-19T23:12:05Z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