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261953" ContentType="image/png"/>
  <Default Extension="006194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391080741.25261953"/>
  <Relationship Id="rId3" Type="http://schemas.openxmlformats.org/officeDocument/2006/relationships/image" Target="../media/logo_673d1c3925d0762.006194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81500"/>
          <a:chOff x="9525" y="9525"/>
          <a:chExt cx="9229725" cy="4381500"/>
        </a:xfrm>
      </p:grpSpPr>
      <p:pic>
        <p:nvPicPr>
          <p:cNvPr id="1" name="Rotablator System" descr="Rotablator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3619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T, Weinreich M, Greenberg M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tablator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8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2024-11-19T23:16:09Z</dcterms:created>
  <dcterms:modified xsi:type="dcterms:W3CDTF">2024-11-19T23:16:09Z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