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2073956" ContentType="image/png"/>
  <Default Extension="0611301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745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1c76b3bdc41.22073956"/>
  <Relationship Id="rId3" Type="http://schemas.openxmlformats.org/officeDocument/2006/relationships/image" Target="../media/logo_673d1c76cab7f22.0611301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Mechanism of Rotational Atherectomy" descr="Mechanism of Rotational Atherectom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72100" cy="4181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pta T, Weinreich M, Greenberg M, Colombo A, Latib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sm of Rotational Atherectom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3):18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17.R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2024-11-19T23:17:10Z</dcterms:created>
  <dcterms:modified xsi:type="dcterms:W3CDTF">2024-11-19T23:17:10Z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