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073956" ContentType="image/png"/>
  <Default Extension="061130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5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c76b3bdc41.22073956"/>
  <Relationship Id="rId3" Type="http://schemas.openxmlformats.org/officeDocument/2006/relationships/image" Target="../media/logo_673d1c76cab7f22.061130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43475"/>
          <a:chOff x="9525" y="9525"/>
          <a:chExt cx="9229725" cy="4943475"/>
        </a:xfrm>
      </p:grpSpPr>
      <p:pic>
        <p:nvPicPr>
          <p:cNvPr id="1" name="Mechanism of Rotational Atherectomy" descr="Mechanism of Rotational Atherectom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72100" cy="4181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pta T, Weinreich M, Greenberg M, Colombo A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sm of Rotational Atherectom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8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7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2024-11-19T23:17:10Z</dcterms:created>
  <dcterms:modified xsi:type="dcterms:W3CDTF">2024-11-19T23:17:10Z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