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406445" ContentType="image/png"/>
  <Default Extension="266396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50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e6b77c5411.72406445"/>
  <Relationship Id="rId3" Type="http://schemas.openxmlformats.org/officeDocument/2006/relationships/image" Target="../media/logo_673d1e6b85fb402.266396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48075"/>
          <a:chOff x="9525" y="9525"/>
          <a:chExt cx="9229725" cy="3648075"/>
        </a:xfrm>
      </p:grpSpPr>
      <p:pic>
        <p:nvPicPr>
          <p:cNvPr id="1" name="Fundamental Elements of Optimal Rotational Atherectomy Technique" descr="Fundamental Elements of Optimal Rotational Atherectomy Techniqu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00675" cy="2886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pta T, Weinreich M, Greenberg M, Colombo A, Latib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undamental Elements of Optimal Rotational Atherectomy Techniqu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82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17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2024-11-19T23:25:31Z</dcterms:created>
  <dcterms:modified xsi:type="dcterms:W3CDTF">2024-11-19T23:25:31Z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