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148306" ContentType="image/png"/>
  <Default Extension="5325670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45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c8c55b8971.38148306"/>
  <Relationship Id="rId3" Type="http://schemas.openxmlformats.org/officeDocument/2006/relationships/image" Target="../media/logo_673d1c8c71dcf32.5325670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05300"/>
          <a:chOff x="9525" y="9525"/>
          <a:chExt cx="9229725" cy="4305300"/>
        </a:xfrm>
      </p:grpSpPr>
      <p:pic>
        <p:nvPicPr>
          <p:cNvPr id="1" name="Strategies to Prevent and Manage Complications of Rotational Atherectomy" descr="Strategies to Prevent and Manage Complications of Rotational Atherectom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543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pta T, Weinreich M, Greenberg M, Colombo A, Latib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rategies to Prevent and Manage Complications of Rotational Atherectom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82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17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2024-11-19T23:17:32Z</dcterms:created>
  <dcterms:modified xsi:type="dcterms:W3CDTF">2024-11-19T23:17:32Z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