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123391" ContentType="image/png"/>
  <Default Extension="480627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38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9c54733431.93123391"/>
  <Relationship Id="rId3" Type="http://schemas.openxmlformats.org/officeDocument/2006/relationships/image" Target="../media/logo_673d19c55739232.480627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57625"/>
          <a:chOff x="9525" y="9525"/>
          <a:chExt cx="9229725" cy="3857625"/>
        </a:xfrm>
      </p:grpSpPr>
      <p:pic>
        <p:nvPicPr>
          <p:cNvPr id="1" name="Complications of Rotational Atherectomy in the Drug-eluting Stent Era" descr="Complications of Rotational Atherectomy in the Drug-eluting Stent Er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095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T, Weinreich M, Greenberg M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ications of Rotational Atherectomy in the Drug-eluting Stent 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8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2024-11-19T23:05:41Z</dcterms:created>
  <dcterms:modified xsi:type="dcterms:W3CDTF">2024-11-19T23:05:41Z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