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647763" ContentType="image/png"/>
  <Default Extension="617149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fa1bf46e11.58647763"/>
  <Relationship Id="rId3" Type="http://schemas.openxmlformats.org/officeDocument/2006/relationships/image" Target="../media/logo_673d1fa1d61a422.617149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Healthy Dietary Pattern" descr="Healthy Dietary Patter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09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o A, Panisello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lthy Dietary Patter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41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2024-11-19T23:30:41Z</dcterms:created>
  <dcterms:modified xsi:type="dcterms:W3CDTF">2024-11-19T23:30:41Z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