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690785" ContentType="image/png"/>
  <Default Extension="951343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69e51bf21.78690785"/>
  <Relationship Id="rId3" Type="http://schemas.openxmlformats.org/officeDocument/2006/relationships/image" Target="../media/logo_673d1f6a0ae1422.951343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86150"/>
          <a:chOff x="9525" y="9525"/>
          <a:chExt cx="9229725" cy="3486150"/>
        </a:xfrm>
      </p:grpSpPr>
      <p:pic>
        <p:nvPicPr>
          <p:cNvPr id="1" name="Healthy Dietary Pattern" descr="Healthy Dietary Patter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2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o A, Panisello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lthy Dietary Patter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41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2024-11-19T23:29:46Z</dcterms:created>
  <dcterms:modified xsi:type="dcterms:W3CDTF">2024-11-19T23:29:46Z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