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119509" ContentType="image/png"/>
  <Default Extension="070390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51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f172f6ec41.42119509"/>
  <Relationship Id="rId3" Type="http://schemas.openxmlformats.org/officeDocument/2006/relationships/image" Target="../media/logo_673d1f1742b9b52.070390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57875"/>
          <a:chOff x="9525" y="9525"/>
          <a:chExt cx="9229725" cy="5857875"/>
        </a:xfrm>
      </p:grpSpPr>
      <p:pic>
        <p:nvPicPr>
          <p:cNvPr id="1" name="Proposed Mechanisms for the Anti-inflammatory Effects" descr="Proposed Mechanisms for the Anti-inflammatory Effec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095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ro A, Panisello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posed Mechanisms for the Anti-inflammatory Effec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3):141–5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2024-11-19T23:28:23Z</dcterms:created>
  <dcterms:modified xsi:type="dcterms:W3CDTF">2024-11-19T23:28:23Z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