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066629" ContentType="image/png"/>
  <Default Extension="495425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6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11d6009e91.35066629"/>
  <Relationship Id="rId3" Type="http://schemas.openxmlformats.org/officeDocument/2006/relationships/image" Target="../media/logo_673d211d7b9ea32.495425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95775"/>
          <a:chOff x="9525" y="9525"/>
          <a:chExt cx="9229725" cy="4295775"/>
        </a:xfrm>
      </p:grpSpPr>
      <p:pic>
        <p:nvPicPr>
          <p:cNvPr id="1" name="Classification of Vegetable Types" descr="Classification of Vegetable Typ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33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ro A, Panisello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ssification of Vegetable Typ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41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2024-11-19T23:37:01Z</dcterms:created>
  <dcterms:modified xsi:type="dcterms:W3CDTF">2024-11-19T23:37:01Z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