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06560" ContentType="image/png"/>
  <Default Extension="774573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62b5b0951.41906560"/>
  <Relationship Id="rId3" Type="http://schemas.openxmlformats.org/officeDocument/2006/relationships/image" Target="../media/logo_673d1a62d013f12.774573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14750"/>
          <a:chOff x="9525" y="9525"/>
          <a:chExt cx="9229725" cy="3714750"/>
        </a:xfrm>
      </p:grpSpPr>
      <p:pic>
        <p:nvPicPr>
          <p:cNvPr id="1" name="Meditation Style Examples" descr="Meditation Style Examp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2952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naubelt S, Hammer A, Koller L, Niederdoeckl J, Kazem N, Spiel A, Niessner A, Sulzgrube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ditation Style Examp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2024-11-19T23:08:18Z</dcterms:created>
  <dcterms:modified xsi:type="dcterms:W3CDTF">2024-11-19T23:08:18Z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