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202030" ContentType="image/png"/>
  <Default Extension="00163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864e6c301.29202030"/>
  <Relationship Id="rId3" Type="http://schemas.openxmlformats.org/officeDocument/2006/relationships/image" Target="../media/logo_673d198653de122.00163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Flowchart of the Search Protocol Used and Included Studies" descr="Flowchart of the Search Protocol Used and Includ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aubelt S, Hammer A, Koller L, Niederdoeckl J, Kazem N, Spiel A, Niessner A, Sulzgrub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chart of the Search Protocol Used and Includ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2024-11-19T23:04:38Z</dcterms:created>
  <dcterms:modified xsi:type="dcterms:W3CDTF">2024-11-19T23:04:38Z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