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202030" ContentType="image/png"/>
  <Default Extension="001632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37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9864e6c301.29202030"/>
  <Relationship Id="rId3" Type="http://schemas.openxmlformats.org/officeDocument/2006/relationships/image" Target="../media/logo_673d198653de122.001632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91150"/>
          <a:chOff x="9525" y="9525"/>
          <a:chExt cx="9229725" cy="5391150"/>
        </a:xfrm>
      </p:grpSpPr>
      <p:pic>
        <p:nvPicPr>
          <p:cNvPr id="1" name="Flowchart of the Search Protocol Used and Included Studies" descr="Flowchart of the Search Protocol Used and Included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4629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naubelt S, Hammer A, Koller L, Niederdoeckl J, Kazem N, Spiel A, Niessner A, Sulzgruber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owchart of the Search Protocol Used and Included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61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2024-11-19T23:04:38Z</dcterms:created>
  <dcterms:modified xsi:type="dcterms:W3CDTF">2024-11-19T23:04:38Z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