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135146" ContentType="image/png"/>
  <Default Extension="338581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5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ca3b3cc931.53135146"/>
  <Relationship Id="rId3" Type="http://schemas.openxmlformats.org/officeDocument/2006/relationships/image" Target="../media/logo_673d1ca3c60b912.338581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edictors of Recurrence of AF after Radiofrequency Ablation" descr="Predictors of Recurrence of AF after Radiofrequency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rvanski I, Simova I, Angelkov L, Matveev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dictors of Recurrence of AF after Radiofrequency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65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3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2024-11-19T23:17:55Z</dcterms:created>
  <dcterms:modified xsi:type="dcterms:W3CDTF">2024-11-19T23:17:55Z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