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015674" ContentType="image/png"/>
  <Default Extension="969274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2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f31c036691.02015674"/>
  <Relationship Id="rId3" Type="http://schemas.openxmlformats.org/officeDocument/2006/relationships/image" Target="../media/logo_673d1f31e478a32.969274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edictors of Recurrence of AF After Radiofrequency Ablation Divided Depending on the Underling Substrate" descr="Predictors of Recurrence of AF After Radiofrequency Ablation Divided Depending on the Underling Substra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vanski I, Simova I, Angelkov L, Matveev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dictors of Recurrence of AF After Radiofrequency Ablation Divided Depending on the Underling Substra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65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3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2024-11-19T23:28:49Z</dcterms:created>
  <dcterms:modified xsi:type="dcterms:W3CDTF">2024-11-19T23:28:49Z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