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540206" ContentType="image/png"/>
  <Default Extension="728046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1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eeaba92291.98540206"/>
  <Relationship Id="rId3" Type="http://schemas.openxmlformats.org/officeDocument/2006/relationships/image" Target="../media/logo_673d1eead54c562.728046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Potential Mechanisms Involved in the Cardioprotective and Renoprotective Effects" descr="Potential Mechanisms Involved in the Cardioprotective and Renoprotective Ef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Mechanisms Involved in the Cardioprotective and Renoprotective Ef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2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3.CG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2024-11-19T23:27:38Z</dcterms:created>
  <dcterms:modified xsi:type="dcterms:W3CDTF">2024-11-19T23:27:38Z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